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79" r:id="rId21"/>
    <p:sldId id="291" r:id="rId22"/>
    <p:sldId id="292" r:id="rId23"/>
    <p:sldId id="293" r:id="rId24"/>
    <p:sldId id="295" r:id="rId25"/>
    <p:sldId id="297" r:id="rId26"/>
    <p:sldId id="299" r:id="rId27"/>
    <p:sldId id="300" r:id="rId28"/>
    <p:sldId id="301" r:id="rId2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3333"/>
    <a:srgbClr val="58C2BA"/>
    <a:srgbClr val="16A3AC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83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F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3333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Libro para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Colorear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55025" y="881518"/>
            <a:ext cx="56176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Mandarina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5D7EF-07BB-857E-6BED-15502CA31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02" y="2081447"/>
            <a:ext cx="3609505" cy="360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7F5E5-62A1-1702-C5AB-6EC756811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1" y="1431630"/>
            <a:ext cx="7301768" cy="7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35092" y="881518"/>
            <a:ext cx="62376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Albaricoque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5CDA4-E8E1-9810-5184-31B9178B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22" y="2181376"/>
            <a:ext cx="4101945" cy="4101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30CBF-82E8-913C-EF4D-67573F32B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" y="1979476"/>
            <a:ext cx="6344938" cy="634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58359" y="881518"/>
            <a:ext cx="411434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Caqui</a:t>
            </a:r>
            <a:r>
              <a:rPr lang="en-US" sz="10700" dirty="0">
                <a:latin typeface="Teaching Print Dotted" pitchFamily="50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CC1C04-6BB1-EC10-C0BB-DC211035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46" y="1750987"/>
            <a:ext cx="4999322" cy="4999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A1D999-C940-E5F1-9EC1-F593E003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580" y="649533"/>
            <a:ext cx="8081287" cy="8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6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75243" y="881518"/>
            <a:ext cx="489746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Pitahaya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F99E9-4CE8-F5AD-4012-2C9CD3B0C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92" y="2001342"/>
            <a:ext cx="4189908" cy="418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E74EC-5E75-FE8E-33BE-629BB15E5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383" y="1283553"/>
            <a:ext cx="7075075" cy="70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35092" y="881518"/>
            <a:ext cx="62376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Carambola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86A88F-3B21-4DA3-D021-5DDDF1E9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60" y="1229588"/>
            <a:ext cx="5661294" cy="5661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1D81C-BDD5-FB8B-09AE-80DEC4DAA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145" y="-151761"/>
            <a:ext cx="9714152" cy="97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4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23307" y="881518"/>
            <a:ext cx="36494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Lichi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53DAA9-F653-1D86-714A-D1042AF69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6" y="2161429"/>
            <a:ext cx="3382121" cy="3382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C9127-8A20-4A69-9505-4E3DF5EA5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2" y="966543"/>
            <a:ext cx="7239714" cy="72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6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86625" y="881518"/>
            <a:ext cx="48860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Toronja</a:t>
            </a:r>
            <a:r>
              <a:rPr lang="en-US" sz="10700" dirty="0">
                <a:latin typeface="Teaching Print Dotted" pitchFamily="50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DDCC99-32AB-ACDE-74F9-718AD9EFA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88" y="1935294"/>
            <a:ext cx="4886082" cy="48860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ACDE70-68A5-AC70-3FDC-614B9B2D5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670" y="951025"/>
            <a:ext cx="9032608" cy="90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75243" y="881518"/>
            <a:ext cx="489746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Membrillo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594ED-C14F-FBB6-B303-9A48E5E33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50" y="2174001"/>
            <a:ext cx="4216950" cy="421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FEEBF-3419-6B7A-065A-4A4FDC46F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399" y="1515539"/>
            <a:ext cx="7151096" cy="71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87230" y="881518"/>
            <a:ext cx="538547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Chirimoya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E82C4-5DF8-5AF7-151F-5C213FA2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95" y="1890627"/>
            <a:ext cx="4006312" cy="400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2725-3F37-F4F1-D468-A7B0CE89F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924" y="517086"/>
            <a:ext cx="8453892" cy="84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3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1171" y="881518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Quinoto</a:t>
            </a:r>
            <a:r>
              <a:rPr lang="en-US" sz="10700" dirty="0">
                <a:latin typeface="Teaching Print Dotted" pitchFamily="50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8ABE7C-53DF-E17A-63D5-68C2749B5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68" y="1945566"/>
            <a:ext cx="4351678" cy="43516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F2368-1D2D-FCD0-7003-568460E5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859" y="881518"/>
            <a:ext cx="8265659" cy="82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1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E8DAFA-658D-6B6C-3A6C-CA37430A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18755" y="517086"/>
            <a:ext cx="9234883" cy="92348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Limón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76BA1-EDB1-ABDF-6B58-E8D6913D5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648" y="1664604"/>
            <a:ext cx="5017477" cy="50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522384-B44F-560E-A75D-D1499A20C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390" y="-24275"/>
            <a:ext cx="9615578" cy="96155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48399" y="881518"/>
            <a:ext cx="37243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Melón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9C688-49FB-4A31-2CBA-0B9C47586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7363" y="1493793"/>
            <a:ext cx="5052356" cy="50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3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36937" y="649533"/>
            <a:ext cx="382146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Jaca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50DE56-BCC0-B6C4-98D9-DD023C76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750987"/>
            <a:ext cx="5238405" cy="5238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E040B-3EFB-DAF8-3D6E-A9EF067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464" y="966543"/>
            <a:ext cx="7422768" cy="74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1171" y="881518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Sapote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06744-20DC-C7C0-2581-A3B9F687E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1828" y="1750987"/>
            <a:ext cx="5254946" cy="5254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9C0F2-C8D7-30D1-443E-798D5A9F6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7403" y="517086"/>
            <a:ext cx="8454325" cy="84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432515" y="881518"/>
            <a:ext cx="5540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Guanábana</a:t>
            </a:r>
            <a:r>
              <a:rPr lang="en-US" sz="10700" dirty="0">
                <a:latin typeface="Teaching Print Dotted" pitchFamily="50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8872E-5608-77E6-AAAC-0369FA8F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33" y="2129676"/>
            <a:ext cx="4351148" cy="435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14A63-8168-8749-2FD3-4953D2968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670" y="1518834"/>
            <a:ext cx="2516589" cy="2516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5E4F58-CC9A-C146-49A4-E81208A03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81" y="1515538"/>
            <a:ext cx="7121826" cy="71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DC5344-BD70-A35A-3FBA-C5AD20CF5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219" y="334698"/>
            <a:ext cx="9160147" cy="9160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1171" y="881518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Níspero</a:t>
            </a:r>
            <a:r>
              <a:rPr lang="en-US" sz="10700" dirty="0">
                <a:latin typeface="Teaching Print Dotted" pitchFamily="50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D416DE-A7B5-FBF2-A20E-3FBA743F1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33407"/>
            <a:ext cx="5686593" cy="56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4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881518"/>
            <a:ext cx="49435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Nectarina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BB5B9-39B2-2BBF-8152-0C404AE6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64" y="2122946"/>
            <a:ext cx="4767936" cy="47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B31AC-3B9D-4A61-B2CD-6CC1BD19C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267" y="1533614"/>
            <a:ext cx="8040024" cy="804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6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106AA2D7-4F22-A167-2449-494DC2393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935" y="315598"/>
            <a:ext cx="8172867" cy="8172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881518"/>
            <a:ext cx="49435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Rambutan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1" name="Picture 20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9C988CA4-BB0F-F3DF-C7A8-7B2930CF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21" y="1297441"/>
            <a:ext cx="5650921" cy="56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9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9802485D-8841-D5A7-C0FB-8ECC53E0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892" y="1015844"/>
            <a:ext cx="7845791" cy="78457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881518"/>
            <a:ext cx="49435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Anacardo</a:t>
            </a:r>
            <a:r>
              <a:rPr lang="en-US" sz="10700" dirty="0">
                <a:latin typeface="Teaching Print Dotted" pitchFamily="50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20151E0B-7AA7-DFF5-52B4-4201E0711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10707"/>
            <a:ext cx="5482475" cy="54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87230" y="881518"/>
            <a:ext cx="538547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Chirimoya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10FA5-8620-4ADD-6CBD-EF79B940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834576"/>
            <a:ext cx="4634891" cy="463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A1649-CF86-6D1F-4C61-47A07434E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718" y="483747"/>
            <a:ext cx="8408729" cy="84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0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Coco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FA6D9C-A71C-A9E5-766A-44A22CA2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38" y="1386555"/>
            <a:ext cx="4768517" cy="4768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3CB75-9D2B-2979-E68D-AB41A2865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235" y="649533"/>
            <a:ext cx="8938313" cy="89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Kiwi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7E20C-2976-E98F-25A7-F77BB4B87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57" y="1745392"/>
            <a:ext cx="4281616" cy="4281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D003FA-5CEB-728E-BEA3-C7264BAA1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356" y="1260523"/>
            <a:ext cx="7316098" cy="73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0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D0D07-4089-1D90-D9E4-05C1E7C1D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38765" y="-418455"/>
            <a:ext cx="10998078" cy="109980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Lima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3D89D-56C1-7DA6-BE0C-7324DF0E5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425844"/>
            <a:ext cx="5238328" cy="52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5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96137" y="881518"/>
            <a:ext cx="497656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Arándano</a:t>
            </a:r>
            <a:r>
              <a:rPr lang="en-US" sz="10700" dirty="0">
                <a:latin typeface="Teaching Print Dotted" pitchFamily="50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EB82C7-E209-06C2-0A1B-C99F469B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357918"/>
            <a:ext cx="5496624" cy="549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0CD76-3DF7-CF4D-00CA-2B29AAA3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7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06" y="517086"/>
            <a:ext cx="9174880" cy="91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55025" y="881518"/>
            <a:ext cx="56176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Frambuesa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F2B90-CA57-8B81-5180-77A60CD3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4" y="2028372"/>
            <a:ext cx="3790992" cy="3790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7E731-DC47-6D6D-78BF-24D2AE89D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4" y="1866980"/>
            <a:ext cx="5955220" cy="59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2345" y="881518"/>
            <a:ext cx="399036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Mora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6DAB2-EE33-0CA2-587D-1FE89C74F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47" y="1750987"/>
            <a:ext cx="4948393" cy="4948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6B1C-0C79-ACEA-F92A-2F49701E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472" y="642449"/>
            <a:ext cx="7763972" cy="77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2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57749" y="881518"/>
            <a:ext cx="51149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Maracuyá</a:t>
            </a:r>
            <a:r>
              <a:rPr lang="en-US" sz="10700" dirty="0">
                <a:latin typeface="Teaching Print Dotted" pitchFamily="50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B96B59-C963-2957-ADB8-324B74AA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06" y="1927871"/>
            <a:ext cx="4162963" cy="4162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A06AE0-9A51-6EFB-EC67-B4503F513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653" y="881518"/>
            <a:ext cx="7305975" cy="73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85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1862</TotalTime>
  <Words>139</Words>
  <Application>Microsoft Office PowerPoint</Application>
  <PresentationFormat>Custom</PresentationFormat>
  <Paragraphs>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269</cp:revision>
  <dcterms:created xsi:type="dcterms:W3CDTF">2025-02-12T09:43:58Z</dcterms:created>
  <dcterms:modified xsi:type="dcterms:W3CDTF">2025-05-10T15:07:48Z</dcterms:modified>
</cp:coreProperties>
</file>